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9"/>
    <p:restoredTop sz="94696"/>
  </p:normalViewPr>
  <p:slideViewPr>
    <p:cSldViewPr snapToGrid="0" snapToObjects="1" showGuides="1">
      <p:cViewPr varScale="1">
        <p:scale>
          <a:sx n="82" d="100"/>
          <a:sy n="82" d="100"/>
        </p:scale>
        <p:origin x="2016" y="168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9A910-DCEA-A54D-BC5F-838505DBB764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D24E-8296-1A4E-9FF0-AF8200A28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070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CD24E-8296-1A4E-9FF0-AF8200A28B9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6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174" y="2905"/>
            <a:ext cx="7553323" cy="1068890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FB8E-F61E-3644-B267-671A385D6F2E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BD666-E2AD-544F-A38F-FD15451285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56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620630-AE69-FC4A-968A-D1A3E6293FB9}"/>
              </a:ext>
            </a:extLst>
          </p:cNvPr>
          <p:cNvSpPr txBox="1"/>
          <p:nvPr/>
        </p:nvSpPr>
        <p:spPr>
          <a:xfrm>
            <a:off x="3000512" y="1761618"/>
            <a:ext cx="251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  <a:latin typeface="Meiryo UI" charset="-128"/>
                <a:ea typeface="Meiryo UI" charset="-128"/>
                <a:cs typeface="Meiryo UI" charset="-128"/>
              </a:rPr>
              <a:t>●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0C0EDE-3F8C-6D44-B804-6F0E90FB24A8}"/>
              </a:ext>
            </a:extLst>
          </p:cNvPr>
          <p:cNvSpPr txBox="1"/>
          <p:nvPr/>
        </p:nvSpPr>
        <p:spPr>
          <a:xfrm>
            <a:off x="4231001" y="1761618"/>
            <a:ext cx="251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  <a:latin typeface="Meiryo UI" charset="-128"/>
                <a:ea typeface="Meiryo UI" charset="-128"/>
                <a:cs typeface="Meiryo UI" charset="-128"/>
              </a:rPr>
              <a:t>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386CA3-489F-2D4E-B501-8D1B7B8E8C9A}"/>
              </a:ext>
            </a:extLst>
          </p:cNvPr>
          <p:cNvSpPr txBox="1"/>
          <p:nvPr/>
        </p:nvSpPr>
        <p:spPr>
          <a:xfrm>
            <a:off x="3531090" y="2077707"/>
            <a:ext cx="251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  <a:latin typeface="Meiryo UI" charset="-128"/>
                <a:ea typeface="Meiryo UI" charset="-128"/>
                <a:cs typeface="Meiryo UI" charset="-128"/>
              </a:rPr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98862718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ホワイ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</Words>
  <Application>Microsoft Macintosh PowerPoint</Application>
  <PresentationFormat>ユーザー設定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ユーザー</dc:creator>
  <cp:lastModifiedBy>岸本 裕美</cp:lastModifiedBy>
  <cp:revision>16</cp:revision>
  <dcterms:created xsi:type="dcterms:W3CDTF">2017-09-20T04:49:35Z</dcterms:created>
  <dcterms:modified xsi:type="dcterms:W3CDTF">2023-05-12T10:07:10Z</dcterms:modified>
</cp:coreProperties>
</file>